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56" r:id="rId3"/>
  </p:sldMasterIdLst>
  <p:sldIdLst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C76"/>
    <a:srgbClr val="9E28B5"/>
    <a:srgbClr val="898B8B"/>
    <a:srgbClr val="9899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/>
    <p:restoredTop sz="94831"/>
  </p:normalViewPr>
  <p:slideViewPr>
    <p:cSldViewPr snapToGrid="0" snapToObjects="1">
      <p:cViewPr varScale="1">
        <p:scale>
          <a:sx n="87" d="100"/>
          <a:sy n="87" d="100"/>
        </p:scale>
        <p:origin x="15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83" y="4100266"/>
            <a:ext cx="8229600" cy="2299751"/>
          </a:xfrm>
          <a:prstGeom prst="rect">
            <a:avLst/>
          </a:prstGeom>
        </p:spPr>
        <p:txBody>
          <a:bodyPr vert="horz"/>
          <a:lstStyle>
            <a:lvl1pPr algn="r">
              <a:lnSpc>
                <a:spcPct val="70000"/>
              </a:lnSpc>
              <a:defRPr sz="6000" baseline="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4800"/>
              </a:lnSpc>
            </a:pP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PRESENTATION</a:t>
            </a:r>
            <a:br>
              <a:rPr lang="en-US" sz="56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56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56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364454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662" y="1741667"/>
            <a:ext cx="6200765" cy="3518701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70000"/>
              </a:lnSpc>
              <a:defRPr sz="4000" baseline="0">
                <a:solidFill>
                  <a:srgbClr val="510C76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pPr>
              <a:lnSpc>
                <a:spcPts val="3500"/>
              </a:lnSpc>
            </a:pP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TITLE OF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SECTION ITEM</a:t>
            </a:r>
            <a:br>
              <a:rPr lang="en-US" sz="4000" cap="all" dirty="0" smtClean="0">
                <a:solidFill>
                  <a:srgbClr val="9E28B5"/>
                </a:solidFill>
                <a:latin typeface="Avenir Next Heavy"/>
              </a:rPr>
            </a:br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GOES HERE</a:t>
            </a:r>
            <a:endParaRPr lang="en-US" sz="4000" cap="all" dirty="0">
              <a:solidFill>
                <a:srgbClr val="510C76"/>
              </a:solidFill>
              <a:latin typeface="Avenir Next Heavy"/>
            </a:endParaRPr>
          </a:p>
        </p:txBody>
      </p:sp>
    </p:spTree>
    <p:extLst>
      <p:ext uri="{BB962C8B-B14F-4D97-AF65-F5344CB8AC3E}">
        <p14:creationId xmlns:p14="http://schemas.microsoft.com/office/powerpoint/2010/main" val="428162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56811"/>
            <a:ext cx="8229600" cy="1025041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4000">
                <a:solidFill>
                  <a:srgbClr val="9E28B5"/>
                </a:solidFill>
                <a:latin typeface="AvenirNext LT Pro Heavy" panose="020B0903020202020204" pitchFamily="34" charset="0"/>
                <a:cs typeface="AvenirNext LT Pro Heavy" panose="020B0903020202020204" pitchFamily="34" charset="0"/>
              </a:defRPr>
            </a:lvl1pPr>
          </a:lstStyle>
          <a:p>
            <a:r>
              <a:rPr lang="en-US" sz="4000" cap="all" dirty="0" smtClean="0">
                <a:solidFill>
                  <a:srgbClr val="9E28B5"/>
                </a:solidFill>
                <a:latin typeface="Avenir Next Heavy"/>
              </a:rPr>
              <a:t>SLIDE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0"/>
          </p:nvPr>
        </p:nvSpPr>
        <p:spPr>
          <a:xfrm>
            <a:off x="457200" y="1600201"/>
            <a:ext cx="8229600" cy="4276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New Aster LT Std" panose="02040603050505020404" pitchFamily="18" charset="0"/>
                <a:cs typeface="New Aster LT Std" panose="020406030505050204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09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6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marL="0" marR="0" indent="0" algn="l" defTabSz="457200" rtl="0" eaLnBrk="1" fontAlgn="auto" latinLnBrk="0" hangingPunct="1">
        <a:lnSpc>
          <a:spcPct val="7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New Aster"/>
          <a:ea typeface="+mn-ea"/>
          <a:cs typeface="New Aster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New Aster"/>
          <a:ea typeface="+mn-ea"/>
          <a:cs typeface="New Aste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New Aster"/>
          <a:ea typeface="+mn-ea"/>
          <a:cs typeface="New Aste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New Aster"/>
          <a:ea typeface="+mn-ea"/>
          <a:cs typeface="New Aste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33119" y="4018857"/>
            <a:ext cx="8229600" cy="23268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SEIS 603 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Semester Python Project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By Robert Krall</a:t>
            </a:r>
            <a:b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</a:br>
            <a:r>
              <a:rPr lang="en-US" sz="4400" b="1" dirty="0" smtClean="0">
                <a:solidFill>
                  <a:srgbClr val="510C76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and Justin Dexheimer</a:t>
            </a:r>
            <a:endParaRPr lang="en-US" sz="4400" b="1" dirty="0">
              <a:solidFill>
                <a:srgbClr val="510C76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78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Price History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57200" y="2552124"/>
            <a:ext cx="8229600" cy="36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History Compared To Average Price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36015" y="2453188"/>
            <a:ext cx="8229600" cy="3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5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723900" y="5724526"/>
            <a:ext cx="2324100" cy="314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/>
              <a:t>http://startupmanagement.org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034485"/>
            <a:ext cx="3743325" cy="282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1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5662" y="1741668"/>
            <a:ext cx="5934627" cy="3006602"/>
          </a:xfrm>
        </p:spPr>
        <p:txBody>
          <a:bodyPr/>
          <a:lstStyle/>
          <a:p>
            <a:r>
              <a:rPr lang="en-US" sz="3600" b="1" dirty="0" smtClean="0">
                <a:solidFill>
                  <a:srgbClr val="9E28B5"/>
                </a:solidFill>
                <a:latin typeface="AvenirNext LT Pro Medium" charset="0"/>
                <a:ea typeface="AvenirNext LT Pro Medium" charset="0"/>
                <a:cs typeface="AvenirNext LT Pro Medium" charset="0"/>
              </a:rPr>
              <a:t>Product Price Tracker App</a:t>
            </a:r>
            <a:endParaRPr lang="en-US" sz="3600" b="1" dirty="0">
              <a:solidFill>
                <a:srgbClr val="9E28B5"/>
              </a:solidFill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5662" y="6042619"/>
            <a:ext cx="215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http://en.prixan.com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3" y="2219026"/>
            <a:ext cx="4954126" cy="38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AvenirNext LT Pro Medium" charset="0"/>
                <a:ea typeface="AvenirNext LT Pro Medium" charset="0"/>
                <a:cs typeface="AvenirNext LT Pro Medium" charset="0"/>
              </a:rPr>
              <a:t>Technology used</a:t>
            </a:r>
            <a:endParaRPr lang="en-US" sz="3600" b="1" dirty="0">
              <a:latin typeface="AvenirNext LT Pro Medium" charset="0"/>
              <a:ea typeface="AvenirNext LT Pro Medium" charset="0"/>
              <a:cs typeface="AvenirNext LT Pro Medium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1852"/>
            <a:ext cx="1553378" cy="155337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00" y="4441634"/>
            <a:ext cx="1831898" cy="14867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53" y="1481852"/>
            <a:ext cx="2882745" cy="1621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3" y="4255263"/>
            <a:ext cx="1920610" cy="1859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7" y="3300855"/>
            <a:ext cx="4527938" cy="943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21" y="4781262"/>
            <a:ext cx="1333500" cy="1333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21853"/>
            <a:ext cx="1920610" cy="131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32" y="2123024"/>
            <a:ext cx="1990725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69" y="1306484"/>
            <a:ext cx="1691092" cy="8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Web Scrapping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Beatifulsoup</a:t>
            </a:r>
            <a:r>
              <a:rPr lang="en-US" dirty="0" smtClean="0"/>
              <a:t> library</a:t>
            </a:r>
          </a:p>
          <a:p>
            <a:pPr lvl="1"/>
            <a:r>
              <a:rPr lang="en-US" dirty="0" smtClean="0"/>
              <a:t>Target, Walmart, Toys R Us, Brooks Running, Amazon</a:t>
            </a:r>
          </a:p>
          <a:p>
            <a:r>
              <a:rPr lang="en-US" dirty="0" smtClean="0"/>
              <a:t>Run Script everyday to dump daily price into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Account</a:t>
            </a:r>
          </a:p>
          <a:p>
            <a:r>
              <a:rPr lang="en-US" dirty="0" smtClean="0"/>
              <a:t>Add New Items</a:t>
            </a:r>
          </a:p>
          <a:p>
            <a:r>
              <a:rPr lang="en-US" dirty="0" smtClean="0"/>
              <a:t>Track Multi Items Price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2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Relationship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281801" y="1481852"/>
            <a:ext cx="53244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35122"/>
            <a:ext cx="6822031" cy="5212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App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18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Report/Code 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Looks View a report in </a:t>
            </a:r>
            <a:r>
              <a:rPr lang="en-US" dirty="0" err="1" smtClean="0"/>
              <a:t>Jupyter</a:t>
            </a:r>
            <a:r>
              <a:rPr lang="en-US" dirty="0" smtClean="0"/>
              <a:t> and take a look at some python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72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History Between Stores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57200" y="2334799"/>
            <a:ext cx="8229600" cy="36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567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Normal Interio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91</Words>
  <Application>Microsoft Office PowerPoint</Application>
  <PresentationFormat>On-screen Show (4:3)</PresentationFormat>
  <Paragraphs>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Avenir Next Heavy</vt:lpstr>
      <vt:lpstr>AvenirNext LT Pro Heavy</vt:lpstr>
      <vt:lpstr>AvenirNext LT Pro Medium</vt:lpstr>
      <vt:lpstr>Calibri</vt:lpstr>
      <vt:lpstr>New Aster</vt:lpstr>
      <vt:lpstr>New Aster LT Std</vt:lpstr>
      <vt:lpstr>Cover Page</vt:lpstr>
      <vt:lpstr>Section Page</vt:lpstr>
      <vt:lpstr>Normal Interior Page</vt:lpstr>
      <vt:lpstr>SEIS 603  Semester Python Project By Robert Krall and Justin Dexheimer</vt:lpstr>
      <vt:lpstr>Product Price Tracker App</vt:lpstr>
      <vt:lpstr>Technology used</vt:lpstr>
      <vt:lpstr>Gather Data</vt:lpstr>
      <vt:lpstr>Application Functionality</vt:lpstr>
      <vt:lpstr>Entity Relationship Diagram</vt:lpstr>
      <vt:lpstr>Python App Workflow</vt:lpstr>
      <vt:lpstr>Report/Code Sample</vt:lpstr>
      <vt:lpstr>Price History Between Stores</vt:lpstr>
      <vt:lpstr>Average Price History</vt:lpstr>
      <vt:lpstr>Price History Compared To Average Price</vt:lpstr>
      <vt:lpstr>Questions</vt:lpstr>
    </vt:vector>
  </TitlesOfParts>
  <Company>University of St Thomas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 Borden</dc:creator>
  <cp:lastModifiedBy>Robert Krall</cp:lastModifiedBy>
  <cp:revision>64</cp:revision>
  <dcterms:created xsi:type="dcterms:W3CDTF">2016-01-27T15:00:24Z</dcterms:created>
  <dcterms:modified xsi:type="dcterms:W3CDTF">2018-04-30T21:48:57Z</dcterms:modified>
</cp:coreProperties>
</file>